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6" r:id="rId5"/>
    <p:sldId id="274" r:id="rId6"/>
    <p:sldId id="256" r:id="rId7"/>
    <p:sldId id="273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5A6B8-0265-4A77-8B48-2BB1EB60BC6F}" v="34" dt="2019-04-21T00:25:47.901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67" d="100"/>
          <a:sy n="67" d="100"/>
        </p:scale>
        <p:origin x="644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20.04.2019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2.svg>
</file>

<file path=ppt/media/image3.jp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20.04.2019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DO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April</a:t>
            </a:r>
          </a:p>
          <a:p>
            <a:r>
              <a:rPr lang="en-US" dirty="0"/>
              <a:t>2019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tretch>
            <a:fillRect/>
          </a:stretch>
        </p:blipFill>
        <p:spPr>
          <a:xfrm>
            <a:off x="4614953" y="841245"/>
            <a:ext cx="7585924" cy="4267082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PROBLEM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chemeClr val="tx1"/>
                </a:solidFill>
              </a:rPr>
              <a:t>College students may not be fully aware of the city they live in.</a:t>
            </a:r>
          </a:p>
        </p:txBody>
      </p:sp>
      <p:cxnSp>
        <p:nvCxnSpPr>
          <p:cNvPr id="29" name="Straight Connector 2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35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50000"/>
            <a:extLst/>
          </a:blip>
          <a:srcRect l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GOAL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>
                <a:solidFill>
                  <a:srgbClr val="FFFFFF"/>
                </a:solidFill>
              </a:rPr>
              <a:t>To help college students safely connect with their surrounding community and have fun. </a:t>
            </a:r>
          </a:p>
        </p:txBody>
      </p:sp>
      <p:cxnSp>
        <p:nvCxnSpPr>
          <p:cNvPr id="13" name="Straight Connector 1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1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E309E50-14D9-43F8-B672-E81628A2F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9516" y="-1369"/>
            <a:ext cx="13065465" cy="685936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96549B-B562-469A-ABB0-FF4E359CF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3EFB0E-3668-4DE6-BB17-00D19F793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796" y="1678819"/>
            <a:ext cx="5133979" cy="513397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C7ADF01-2075-48AE-A197-B15C9D4DA65C}"/>
              </a:ext>
            </a:extLst>
          </p:cNvPr>
          <p:cNvSpPr/>
          <p:nvPr/>
        </p:nvSpPr>
        <p:spPr>
          <a:xfrm>
            <a:off x="4885630" y="45202"/>
            <a:ext cx="242074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Earth: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56.7 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E71A60-ABCA-47C1-BD0A-1625FAEF63DC}"/>
              </a:ext>
            </a:extLst>
          </p:cNvPr>
          <p:cNvSpPr/>
          <p:nvPr/>
        </p:nvSpPr>
        <p:spPr>
          <a:xfrm>
            <a:off x="4761109" y="1827061"/>
            <a:ext cx="22887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US:</a:t>
            </a:r>
          </a:p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19.9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 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4083470-C168-414A-A570-879368719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672" y="3608921"/>
            <a:ext cx="3295650" cy="32956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EA5F989-D358-49AF-841A-8322810466DE}"/>
              </a:ext>
            </a:extLst>
          </p:cNvPr>
          <p:cNvSpPr/>
          <p:nvPr/>
        </p:nvSpPr>
        <p:spPr>
          <a:xfrm>
            <a:off x="4761108" y="4634326"/>
            <a:ext cx="22887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UT: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51 K</a:t>
            </a:r>
          </a:p>
        </p:txBody>
      </p:sp>
    </p:spTree>
    <p:extLst>
      <p:ext uri="{BB962C8B-B14F-4D97-AF65-F5344CB8AC3E}">
        <p14:creationId xmlns:p14="http://schemas.microsoft.com/office/powerpoint/2010/main" val="19716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3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2152955"/>
            <a:ext cx="9966960" cy="25520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/>
              <a:t>SOLUTION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50364" y="5342072"/>
            <a:ext cx="7891272" cy="707465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Cre</a:t>
            </a:r>
            <a:r>
              <a:rPr lang="en-US" sz="2200" dirty="0">
                <a:solidFill>
                  <a:schemeClr val="tx1"/>
                </a:solidFill>
              </a:rPr>
              <a:t>ate a web</a:t>
            </a:r>
            <a:r>
              <a:rPr lang="en-US" sz="2200" dirty="0">
                <a:solidFill>
                  <a:schemeClr val="bg1"/>
                </a:solidFill>
              </a:rPr>
              <a:t>site for stude</a:t>
            </a:r>
            <a:r>
              <a:rPr lang="en-US" sz="2200" dirty="0">
                <a:solidFill>
                  <a:schemeClr val="tx1"/>
                </a:solidFill>
              </a:rPr>
              <a:t>nts t</a:t>
            </a:r>
            <a:r>
              <a:rPr lang="en-US" sz="2200" dirty="0">
                <a:solidFill>
                  <a:schemeClr val="bg1"/>
                </a:solidFill>
              </a:rPr>
              <a:t>o help each other learn more about the city they are in.</a:t>
            </a:r>
          </a:p>
        </p:txBody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D495E168-DA5E-4888-8D8A-92B118324C14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5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Century Gothic</vt:lpstr>
      <vt:lpstr>Office Theme</vt:lpstr>
      <vt:lpstr>WHAT WE DO</vt:lpstr>
      <vt:lpstr>PROBLEM</vt:lpstr>
      <vt:lpstr>GOAL</vt:lpstr>
      <vt:lpstr>PowerPoint Presentation</vt:lpstr>
      <vt:lpstr>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2019-04-21T00:12:29Z</dcterms:created>
  <dcterms:modified xsi:type="dcterms:W3CDTF">2019-04-21T00:54:26Z</dcterms:modified>
</cp:coreProperties>
</file>